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6" r:id="rId8"/>
    <p:sldId id="265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30828E-B977-4D7C-ACD9-6FF46363BB5C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EE9400-2820-40CC-837B-FC15423CBA9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Моё портфолио</a:t>
            </a:r>
            <a:endParaRPr lang="ru-RU" sz="5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200860"/>
          </a:xfrm>
        </p:spPr>
        <p:txBody>
          <a:bodyPr>
            <a:normAutofit/>
          </a:bodyPr>
          <a:lstStyle/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Магнитная СОШ</a:t>
            </a:r>
          </a:p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с\п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Субутак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85794"/>
            <a:ext cx="878687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Силкина Людмила Александровна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143240" y="1935480"/>
            <a:ext cx="5857916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Я- учитель начальных классов, классный руководитель и старшая вожатая в школе.</a:t>
            </a: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У меня есть три заповеди, которым следую все годы работы в школе, а мой педагогический стаж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33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года.</a:t>
            </a:r>
          </a:p>
          <a:p>
            <a:pPr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Работа с детьми- это «добыча» знаний с радостью открытия и горечью неудач, это постоянное творчество в атмосфере доверия и психологического комфорта.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Любая деятельность успешна настолько , насколько она несёт радость исполнителю. И эту радость не надо скрывать.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навреди! Внимательный выбор стратегии воспитания необходим и «успешным», и «трудным» детям. Поэтому свою задачу вижу прежде всего в том, чтобы как можно раньше определить способности каждого ребёнка и помочь ему выбрать нужное направление.</a:t>
            </a:r>
          </a:p>
          <a:p>
            <a:endParaRPr lang="ru-RU" dirty="0"/>
          </a:p>
        </p:txBody>
      </p:sp>
      <p:pic>
        <p:nvPicPr>
          <p:cNvPr id="8" name="Picture 2" descr="C:\Users\работа\Desktop\Изображение 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000240"/>
            <a:ext cx="2928958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 есть профессий разных. 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 призвание одно !Учитель – классный руководитель -  лучшая из них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935480"/>
            <a:ext cx="3971924" cy="4389120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Образование – высшее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Магнитогорский государственный институт  1995 год,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МОУ «Магнитная СОШ», Челябинская область, Агаповский район</a:t>
            </a:r>
          </a:p>
          <a:p>
            <a:pPr marL="0" indent="0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Специальность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pPr marL="0" indent="0"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Стаж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33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Занимаемая должность - учитель начальных классов, старшая вожатая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Первая квалификационная категория </a:t>
            </a:r>
          </a:p>
          <a:p>
            <a:pPr algn="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работа\Desktop\Ералаш\DSCN7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4429157" cy="3929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Моя профессиональная позиция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Главная ценность – ребёнок. Осторожно и бережно помочь ему раскрыться, вселить в него уверенность, дать почувствовать свою </a:t>
            </a:r>
            <a:r>
              <a:rPr lang="ru-RU" sz="2400" dirty="0" err="1" smtClean="0"/>
              <a:t>самоценность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026" name="Picture 2" descr="C:\Users\работа\Desktop\ф\IMG_20220318_115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14686"/>
            <a:ext cx="4000528" cy="3357586"/>
          </a:xfrm>
          <a:prstGeom prst="rect">
            <a:avLst/>
          </a:prstGeom>
          <a:noFill/>
        </p:spPr>
      </p:pic>
      <p:pic>
        <p:nvPicPr>
          <p:cNvPr id="6" name="Рисунок 5" descr="C:\Users\работа\Desktop\ф\IMG_20220318_1148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214686"/>
            <a:ext cx="414340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Педагогическое кредо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/>
              <a:t>    Учитель-воспитатель должен быть личностью. А личность всегда неравнодушна. Неравнодушный человек не способен сломать хрупкий мир доверившегося ему ребёнка, он помогает и ему стать личностью.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endParaRPr lang="ru-RU" sz="20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3214686"/>
            <a:ext cx="5572164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indent="449263" fontAlgn="base"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моей воспитательной работе  отдельное место занимает работа с одарёнными детьми.</a:t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 своими разработками в этом годе победила в окружном конкурсе                  «К вершинам мастерства»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Ребёнок имеет одарённость в нескольких областях человеческой деятельности. Оценить правильность о способностях ребёнка мне помогают тесты;   </a:t>
            </a:r>
          </a:p>
          <a:p>
            <a:r>
              <a:rPr lang="ru-RU" sz="18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Технические способности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Артистический талант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Спортивный талант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Музыкальный талант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Литературные дарования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Художественные способности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u="sng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endParaRPr lang="ru-RU" sz="2400" b="1" u="sng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  <p:pic>
        <p:nvPicPr>
          <p:cNvPr id="4" name="Рисунок 3" descr="C:\Documents and Settings\школа\Рабочий стол\Новая папка\DSC0909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786058"/>
            <a:ext cx="450059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572000" y="214289"/>
            <a:ext cx="4214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Технические способности                 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*интересуется самыми разными механизмами и машинами;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*любит конструировать модели, приборы;                                                                                      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*сам «докапывается» до причин неисправностей и любит загадочные поломки;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*пробует чинить испорченные механизмы, использовать старые детали для создания новых поделок, находит оригинальные решении;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*любит и умеет рисовать (видит) чертежи и эскизы;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Documents and Settings\школа\Рабочий стол\Новая папка\CIMG55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331236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628" y="3286124"/>
            <a:ext cx="3929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Артистический талант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3500437"/>
            <a:ext cx="42862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часто, когда ему не хватает слов, выражает свои чувства мимикой и жестами;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*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стремится вызвать эмоциональные реакции у других, когда с увлечением о чём-то                                          рассказывает;  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*с большим желанием выступает перед аудиторией;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*меняет тональность и выражение голоса, непроизвольно  подражая человеку, о котором рассказывает;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*с лёгкостью «переживает» чьи-то привычки, позы, выражения;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*пластичен и открыт всему новому;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любит и понимает значение красивой или характерной одежды</a:t>
            </a:r>
          </a:p>
        </p:txBody>
      </p:sp>
      <p:pic>
        <p:nvPicPr>
          <p:cNvPr id="8" name="Рисунок 7" descr="C:\Documents and Settings\школа\Рабочий стол\Новая папка\CIMG55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14752"/>
            <a:ext cx="350046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455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pPr lvl="0" algn="r"/>
            <a:r>
              <a:rPr lang="ru-RU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Спортивный талант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857232"/>
            <a:ext cx="4186238" cy="578647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 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он энергичен всё время хочет двигаться;</a:t>
            </a:r>
          </a:p>
          <a:p>
            <a:pPr>
              <a:buNone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он смел и не боится синяков и шишек;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*лучше многих сверстников физически развитии координирует свои движения, двигается легко и пластично;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*предпочитает игры, соревнования, даже бесцельную беготню;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*кажется он никогда всерьёз не устаёт;</a:t>
            </a:r>
          </a:p>
          <a:p>
            <a:pPr>
              <a:buNone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неважно, интересуется ли он всеми видами спорта или каким-нибудь одним, но у него есть свой герой-спортсмен, которому он подражает.</a:t>
            </a:r>
          </a:p>
          <a:p>
            <a:pPr algn="r">
              <a:buNone/>
            </a:pPr>
            <a:r>
              <a:rPr lang="ru-RU" sz="1900" b="1" u="sng" dirty="0" smtClean="0">
                <a:latin typeface="Times New Roman" pitchFamily="18" charset="0"/>
                <a:cs typeface="Times New Roman" pitchFamily="18" charset="0"/>
              </a:rPr>
              <a:t>Музыкальный талант</a:t>
            </a:r>
          </a:p>
          <a:p>
            <a:pPr>
              <a:buNone/>
            </a:pPr>
            <a:r>
              <a:rPr lang="ru-RU" sz="1800" dirty="0" smtClean="0"/>
              <a:t>*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любит музыку и музыкальные записи, всегда стремится туда, где можно послушать музыку;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*очень быстро и легко отзывается на ритм и мелодию, внимательно вслушивается в них и запоминает;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*если поёт или играет на музыкальном инструменте;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*сочиняет свои собственные мелодии.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857232"/>
            <a:ext cx="400052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Documents and Settings\школа\Рабочий стол\Новая папка\DSC0959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929066"/>
            <a:ext cx="407196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/>
          </a:bodyPr>
          <a:lstStyle/>
          <a:p>
            <a:pPr algn="r"/>
            <a:r>
              <a:rPr lang="ru-RU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Литературные дарования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Documents and Settings\школа\Рабочий стол\Новая папка\DSC0919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450059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628" y="928670"/>
            <a:ext cx="385765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рассказывая о чём-либо, умеет придерживаться выбранного сюжета, не теряет основную мысль;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*любит фантазировать или импровизировать на тему действительног8о события, причём придавать событию что-то новое и необычное;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*выбирает в своих рассказах такие слова, которые хорошо передают эмоциональные чувства героев сюжета;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*изображает персонажи своих фантазий живыми и интересными;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*любит, уединившись, сочинять рассказы, возможно о своей собственной жизни.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3504" y="3929066"/>
            <a:ext cx="3857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Художественные способности</a:t>
            </a:r>
          </a:p>
          <a:p>
            <a:endParaRPr lang="ru-RU" b="1" u="sng" dirty="0" smtClean="0"/>
          </a:p>
          <a:p>
            <a:endParaRPr lang="ru-RU" dirty="0"/>
          </a:p>
        </p:txBody>
      </p:sp>
      <p:pic>
        <p:nvPicPr>
          <p:cNvPr id="8" name="Рисунок 7" descr="C:\Documents and Settings\школа\Рабочий стол\Новая папка\DSC099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71942"/>
            <a:ext cx="450059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72066" y="4214818"/>
            <a:ext cx="385765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 находя слов, прибегает к рисунку или лепке для того чтобы выразить свои чувства или настроение;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*в своих рисунках и картинках отражает разнообразие предметов, людей, животных, ситуаций;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*серьёзно относится к произведениям искусства, становится вдумчивым и очень серьёзным, когда его внимание привлекает какое-либо произведение искусства или пейзаж;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*охотно лепит, рисует, чертит, комбинирует материалы и краски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результате получился портрет одаренного ребенка.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Ребёнок проявляет любопытство ко многим вещам, постоянно задает вопросы.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Предлагает много идей, решений задач, ответов на вопросы.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Свободно высказывает свое мнение, настойчиво, энергично отстаивает его.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Склонен к рискованным действиям.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Обладает богатой фантазией, воображением. Часто озабочен преобразованием, улучшением общества, предметов.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 Обладает хорошо развитым чувством юмора, видит юмор в ситуациях, которые могут не казаться другим смешными.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7. Чувствителен к красоте, внимателен к эстетике вещей.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8. Не конфликтен, не приспособленец, не боится отличиться от других.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9. Конструктивно критичен, не принимает авторитарных указаний без критического изучения.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10. Стремится к самовыражению, творческому использованию предметов.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школа1\Desktop\Новая папка (5)\IMG-20201013-WA00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857628"/>
            <a:ext cx="5786478" cy="284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223</TotalTime>
  <Words>680</Words>
  <Application>Microsoft Office PowerPoint</Application>
  <PresentationFormat>Экран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Моё портфолио</vt:lpstr>
      <vt:lpstr>                          Силкина Людмила Александровна</vt:lpstr>
      <vt:lpstr>Много есть профессий разных.  Но призвание одно !Учитель – классный руководитель -  лучшая из них.</vt:lpstr>
      <vt:lpstr>Моя профессиональная позиция</vt:lpstr>
      <vt:lpstr>Педагогическое кредо</vt:lpstr>
      <vt:lpstr>             </vt:lpstr>
      <vt:lpstr>Слайд 7</vt:lpstr>
      <vt:lpstr>Спортивный талант </vt:lpstr>
      <vt:lpstr>Литературные дарования</vt:lpstr>
      <vt:lpstr>В результате получился портрет одаренного ребенка.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портфолио</dc:title>
  <dc:creator>работа</dc:creator>
  <cp:lastModifiedBy>работа</cp:lastModifiedBy>
  <cp:revision>29</cp:revision>
  <dcterms:created xsi:type="dcterms:W3CDTF">2022-05-27T08:05:12Z</dcterms:created>
  <dcterms:modified xsi:type="dcterms:W3CDTF">2023-04-28T07:04:26Z</dcterms:modified>
</cp:coreProperties>
</file>