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61" r:id="rId5"/>
    <p:sldId id="258" r:id="rId6"/>
    <p:sldId id="259" r:id="rId7"/>
    <p:sldId id="265" r:id="rId8"/>
    <p:sldId id="263" r:id="rId9"/>
    <p:sldId id="260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C451260-8871-46EB-BF66-3E7A4CF0EB0C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8521A45-1B45-48A7-A7EA-D3C1531B5F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57;&#1088;&#1086;&#1095;&#1085;&#1086;%20&#1076;&#1083;&#1103;%20&#1084;&#1077;&#1085;&#1103;\dlya_cirka_Kubik_rubik_-_nomer_klounov_(iPlayer.fm).mp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57;&#1088;&#1086;&#1095;&#1085;&#1086;%20&#1076;&#1083;&#1103;%20&#1084;&#1077;&#1085;&#1103;\Cirk_-_Melodiya_cirka_(xMusic.me).mp3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Сложение и вычитание вида + 3, - 3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517232"/>
            <a:ext cx="6172200" cy="857690"/>
          </a:xfrm>
        </p:spPr>
        <p:txBody>
          <a:bodyPr/>
          <a:lstStyle/>
          <a:p>
            <a:r>
              <a:rPr lang="ru-RU" dirty="0" smtClean="0"/>
              <a:t>Учитель начальных классов: </a:t>
            </a:r>
            <a:r>
              <a:rPr lang="ru-RU" dirty="0" err="1" smtClean="0"/>
              <a:t>Жандарбаева</a:t>
            </a:r>
            <a:r>
              <a:rPr lang="ru-RU" dirty="0" smtClean="0"/>
              <a:t> Дина </a:t>
            </a:r>
            <a:r>
              <a:rPr lang="ru-RU" dirty="0" err="1" smtClean="0"/>
              <a:t>Нагзбаевна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dlya_cirka_Kubik_rubik_-_nomer_klounov_(iPlayer.fm).mp3">
            <a:hlinkClick r:id="" action="ppaction://media"/>
          </p:cNvPr>
          <p:cNvPicPr>
            <a:picLocks noGrp="1" noRot="1" noChangeAspect="1"/>
          </p:cNvPicPr>
          <p:nvPr>
            <p:ph sz="quarter"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040188" y="3884613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140968"/>
            <a:ext cx="7467600" cy="1143000"/>
          </a:xfrm>
        </p:spPr>
        <p:txBody>
          <a:bodyPr>
            <a:noAutofit/>
          </a:bodyPr>
          <a:lstStyle/>
          <a:p>
            <a:r>
              <a:rPr lang="ru-RU" sz="8000" dirty="0" smtClean="0"/>
              <a:t>0, 3, 6, 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324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8000" dirty="0" smtClean="0"/>
              <a:t>10, 7, 4, </a:t>
            </a:r>
            <a:endParaRPr lang="ru-RU" sz="8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1700808"/>
            <a:ext cx="914400" cy="9864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3140968"/>
            <a:ext cx="9144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Сложение и вычитание вида + 3, - 3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 smtClean="0"/>
              <a:t>Научиться выполнять сложение и вычитание вида + 3, - 3;</a:t>
            </a:r>
          </a:p>
          <a:p>
            <a:r>
              <a:rPr lang="ru-RU" sz="3200" dirty="0" smtClean="0"/>
              <a:t>Уметь оценивать себя.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Срочно для меня\101451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3012129" cy="4873625"/>
          </a:xfrm>
          <a:prstGeom prst="rect">
            <a:avLst/>
          </a:prstGeom>
          <a:noFill/>
        </p:spPr>
      </p:pic>
      <p:pic>
        <p:nvPicPr>
          <p:cNvPr id="1027" name="Picture 3" descr="F:\Срочно для меня\circus-clown-cartoon-style-design-333799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052736"/>
            <a:ext cx="3024336" cy="4392488"/>
          </a:xfrm>
          <a:prstGeom prst="rect">
            <a:avLst/>
          </a:prstGeom>
          <a:noFill/>
        </p:spPr>
      </p:pic>
      <p:pic>
        <p:nvPicPr>
          <p:cNvPr id="1028" name="Picture 4" descr="F:\Срочно для меня\funny-clown-clip-art-240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564904"/>
            <a:ext cx="2291164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Срочно для меня\img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9144000" cy="6858000"/>
          </a:xfrm>
          <a:prstGeom prst="rect">
            <a:avLst/>
          </a:prstGeom>
          <a:noFill/>
        </p:spPr>
      </p:pic>
      <p:pic>
        <p:nvPicPr>
          <p:cNvPr id="10" name="Cirk_-_Melodiya_cirka_(xMusic.me).mp3">
            <a:hlinkClick r:id="" action="ppaction://media"/>
          </p:cNvPr>
          <p:cNvPicPr>
            <a:picLocks noGrp="1" noRot="1" noChangeAspect="1"/>
          </p:cNvPicPr>
          <p:nvPr>
            <p:ph sz="quarter"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139952" y="393305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5 – 3 = 2 (р.)</a:t>
            </a:r>
          </a:p>
          <a:p>
            <a:pPr>
              <a:buNone/>
            </a:pPr>
            <a:r>
              <a:rPr lang="ru-RU" sz="4400" dirty="0" smtClean="0"/>
              <a:t>Ответ: 2 р.</a:t>
            </a:r>
          </a:p>
          <a:p>
            <a:pPr>
              <a:buNone/>
            </a:pPr>
            <a:endParaRPr lang="ru-RU" sz="4400" dirty="0" smtClean="0"/>
          </a:p>
          <a:p>
            <a:pPr>
              <a:buNone/>
            </a:pPr>
            <a:r>
              <a:rPr lang="ru-RU" sz="4400" dirty="0" smtClean="0"/>
              <a:t>4 + 2 = 6 (</a:t>
            </a:r>
            <a:r>
              <a:rPr lang="ru-RU" sz="4400" dirty="0" err="1" smtClean="0"/>
              <a:t>з</a:t>
            </a:r>
            <a:r>
              <a:rPr lang="ru-RU" sz="4400" dirty="0" smtClean="0"/>
              <a:t>.)</a:t>
            </a:r>
          </a:p>
          <a:p>
            <a:pPr>
              <a:buNone/>
            </a:pPr>
            <a:r>
              <a:rPr lang="ru-RU" sz="4400" dirty="0" smtClean="0"/>
              <a:t>Ответ: 6 </a:t>
            </a:r>
            <a:r>
              <a:rPr lang="ru-RU" sz="4400" dirty="0" err="1" smtClean="0"/>
              <a:t>з</a:t>
            </a:r>
            <a:r>
              <a:rPr lang="ru-RU" sz="4400" dirty="0" smtClean="0"/>
              <a:t>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39553" y="476672"/>
          <a:ext cx="7416823" cy="5904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9366"/>
                <a:gridCol w="2519366"/>
                <a:gridCol w="2378091"/>
              </a:tblGrid>
              <a:tr h="1968218">
                <a:tc>
                  <a:txBody>
                    <a:bodyPr/>
                    <a:lstStyle/>
                    <a:p>
                      <a:pPr algn="ctr"/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96821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96821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Равнобедренный треугольник 4"/>
          <p:cNvSpPr/>
          <p:nvPr/>
        </p:nvSpPr>
        <p:spPr>
          <a:xfrm>
            <a:off x="3635896" y="1124744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124744"/>
            <a:ext cx="108012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372200" y="119675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2924944"/>
            <a:ext cx="108012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72200" y="4869160"/>
            <a:ext cx="108012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71600" y="908720"/>
            <a:ext cx="6408712" cy="4824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внобедренный треугольник 11"/>
          <p:cNvSpPr/>
          <p:nvPr/>
        </p:nvSpPr>
        <p:spPr>
          <a:xfrm>
            <a:off x="6012160" y="2924944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1259632" y="4941168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139952" y="1484784"/>
            <a:ext cx="2448272" cy="20882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691680" y="3573016"/>
            <a:ext cx="4896544" cy="20882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1691680" y="1484784"/>
            <a:ext cx="2528664" cy="4176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1115616" y="285293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995936" y="508518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H="1">
            <a:off x="4355976" y="1484784"/>
            <a:ext cx="2528664" cy="4176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1547664" y="1484784"/>
            <a:ext cx="5336976" cy="1800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547664" y="3212976"/>
            <a:ext cx="2808312" cy="24482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060848"/>
            <a:ext cx="6552728" cy="3528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971600" y="4293096"/>
            <a:ext cx="1224136" cy="12961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 rot="10800000">
            <a:off x="457200" y="1600200"/>
            <a:ext cx="7427168" cy="3845024"/>
          </a:xfrm>
          <a:prstGeom prst="snip1Rect">
            <a:avLst>
              <a:gd name="adj" fmla="val 3332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87</TotalTime>
  <Words>81</Words>
  <Application>Microsoft Office PowerPoint</Application>
  <PresentationFormat>Экран (4:3)</PresentationFormat>
  <Paragraphs>14</Paragraphs>
  <Slides>10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Сложение и вычитание вида + 3, - 3</vt:lpstr>
      <vt:lpstr>Презентация PowerPoint</vt:lpstr>
      <vt:lpstr>0, 3, 6, </vt:lpstr>
      <vt:lpstr>Сложение и вычитание вида + 3, - 3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 вида + 3, - 3</dc:title>
  <dc:creator>ASKUE</dc:creator>
  <cp:lastModifiedBy>RePack by Diakov</cp:lastModifiedBy>
  <cp:revision>19</cp:revision>
  <dcterms:created xsi:type="dcterms:W3CDTF">2015-11-24T16:10:07Z</dcterms:created>
  <dcterms:modified xsi:type="dcterms:W3CDTF">2023-05-30T10:49:52Z</dcterms:modified>
</cp:coreProperties>
</file>