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advClick="0" advTm="8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3B340-F405-4CB9-84C3-36CFFFD90553}" type="datetimeFigureOut">
              <a:rPr lang="uk-UA" smtClean="0"/>
              <a:pPr/>
              <a:t>25.05.2012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F84A2-F554-49E8-8B96-0E76582878A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0;&#1030;&#1047;&#1061;&#1042;&#1048;&#1051;&#1048;&#1053;&#1050;&#1040;%20&#1042;&#1045;&#1057;&#1045;&#1051;&#1030;%20&#1061;&#1054;&#1052;&#1050;&#1048;\05-the_good_the_bad_and_the_ugly_(polka_version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28604"/>
            <a:ext cx="8572560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Физминутка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“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ВЕСЕЛЫЕ  ХОМЯЧКИ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” 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" name="Рисунок 5" descr="b2d7b3bd0a4005655999b71e124268a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2786058"/>
            <a:ext cx="3943684" cy="2879515"/>
          </a:xfrm>
          <a:prstGeom prst="rect">
            <a:avLst/>
          </a:prstGeom>
        </p:spPr>
      </p:pic>
      <p:pic>
        <p:nvPicPr>
          <p:cNvPr id="7" name="05-the_good_the_bad_and_the_ugly_(polka_versio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4286256"/>
            <a:ext cx="1823617" cy="2228865"/>
          </a:xfrm>
          <a:prstGeom prst="rect">
            <a:avLst/>
          </a:prstGeom>
        </p:spPr>
      </p:pic>
      <p:pic>
        <p:nvPicPr>
          <p:cNvPr id="3" name="Рисунок 2" descr="homa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4214818"/>
            <a:ext cx="1706718" cy="2085989"/>
          </a:xfrm>
          <a:prstGeom prst="rect">
            <a:avLst/>
          </a:prstGeom>
        </p:spPr>
      </p:pic>
      <p:pic>
        <p:nvPicPr>
          <p:cNvPr id="4" name="Рисунок 3" descr="homa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71876"/>
            <a:ext cx="1356022" cy="1657361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3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812131"/>
            <a:ext cx="3428992" cy="2631552"/>
          </a:xfrm>
          <a:prstGeom prst="rect">
            <a:avLst/>
          </a:prstGeom>
        </p:spPr>
      </p:pic>
      <p:pic>
        <p:nvPicPr>
          <p:cNvPr id="3" name="Рисунок 2" descr="homa3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3965616"/>
            <a:ext cx="3322083" cy="2549505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3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4052458"/>
            <a:ext cx="2461038" cy="2386461"/>
          </a:xfrm>
          <a:prstGeom prst="rect">
            <a:avLst/>
          </a:prstGeom>
        </p:spPr>
      </p:pic>
      <p:pic>
        <p:nvPicPr>
          <p:cNvPr id="3" name="Рисунок 2" descr="homa3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156" y="4214818"/>
            <a:ext cx="2440946" cy="2366978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4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3429000"/>
            <a:ext cx="3019194" cy="3128983"/>
          </a:xfrm>
          <a:prstGeom prst="rect">
            <a:avLst/>
          </a:prstGeom>
        </p:spPr>
      </p:pic>
      <p:pic>
        <p:nvPicPr>
          <p:cNvPr id="3" name="Рисунок 2" descr="homa4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3429000"/>
            <a:ext cx="3019194" cy="3128983"/>
          </a:xfrm>
          <a:prstGeom prst="rect">
            <a:avLst/>
          </a:prstGeom>
        </p:spPr>
      </p:pic>
      <p:pic>
        <p:nvPicPr>
          <p:cNvPr id="4" name="Рисунок 3" descr="homa4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3143248"/>
            <a:ext cx="1364841" cy="1414471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4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286124"/>
            <a:ext cx="3405210" cy="3343297"/>
          </a:xfrm>
          <a:prstGeom prst="rect">
            <a:avLst/>
          </a:prstGeom>
        </p:spPr>
      </p:pic>
      <p:pic>
        <p:nvPicPr>
          <p:cNvPr id="3" name="Рисунок 2" descr="homa4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2500306"/>
            <a:ext cx="2476516" cy="2431488"/>
          </a:xfrm>
          <a:prstGeom prst="rect">
            <a:avLst/>
          </a:prstGeom>
        </p:spPr>
      </p:pic>
      <p:pic>
        <p:nvPicPr>
          <p:cNvPr id="4" name="Рисунок 3" descr="homa4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2065184"/>
            <a:ext cx="1262070" cy="1239123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4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214686"/>
            <a:ext cx="3317896" cy="3257571"/>
          </a:xfrm>
          <a:prstGeom prst="rect">
            <a:avLst/>
          </a:prstGeom>
        </p:spPr>
      </p:pic>
      <p:pic>
        <p:nvPicPr>
          <p:cNvPr id="3" name="Рисунок 2" descr="homa4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3214686"/>
            <a:ext cx="3317896" cy="3257571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5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000372"/>
            <a:ext cx="3608940" cy="3543323"/>
          </a:xfrm>
          <a:prstGeom prst="rect">
            <a:avLst/>
          </a:prstGeom>
        </p:spPr>
      </p:pic>
      <p:pic>
        <p:nvPicPr>
          <p:cNvPr id="3" name="Рисунок 2" descr="homa5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2143116"/>
            <a:ext cx="1717156" cy="1685935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6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3071810"/>
            <a:ext cx="2455879" cy="3386160"/>
          </a:xfrm>
          <a:prstGeom prst="rect">
            <a:avLst/>
          </a:prstGeom>
        </p:spPr>
      </p:pic>
      <p:pic>
        <p:nvPicPr>
          <p:cNvPr id="3" name="Рисунок 2" descr="homa6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000372"/>
            <a:ext cx="2455879" cy="3314722"/>
          </a:xfrm>
          <a:prstGeom prst="rect">
            <a:avLst/>
          </a:prstGeom>
        </p:spPr>
      </p:pic>
      <p:pic>
        <p:nvPicPr>
          <p:cNvPr id="4" name="Рисунок 3" descr="homa6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2500306"/>
            <a:ext cx="1527185" cy="2213736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6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28934"/>
            <a:ext cx="3124221" cy="3429022"/>
          </a:xfrm>
          <a:prstGeom prst="rect">
            <a:avLst/>
          </a:prstGeom>
        </p:spPr>
      </p:pic>
      <p:pic>
        <p:nvPicPr>
          <p:cNvPr id="3" name="Рисунок 2" descr="homa6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2928934"/>
            <a:ext cx="3124221" cy="3429022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357298"/>
            <a:ext cx="2832790" cy="3273447"/>
          </a:xfrm>
          <a:prstGeom prst="rect">
            <a:avLst/>
          </a:prstGeom>
        </p:spPr>
      </p:pic>
      <p:pic>
        <p:nvPicPr>
          <p:cNvPr id="4" name="Рисунок 3" descr="homa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928802"/>
            <a:ext cx="2832790" cy="3273447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6e3c78e35693aa4a0bb0170140bed9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3857628"/>
            <a:ext cx="7061583" cy="2433653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857760"/>
            <a:ext cx="3288790" cy="1614497"/>
          </a:xfrm>
          <a:prstGeom prst="rect">
            <a:avLst/>
          </a:prstGeom>
        </p:spPr>
      </p:pic>
      <p:pic>
        <p:nvPicPr>
          <p:cNvPr id="3" name="Рисунок 2" descr="homa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643314"/>
            <a:ext cx="3288790" cy="1614497"/>
          </a:xfrm>
          <a:prstGeom prst="rect">
            <a:avLst/>
          </a:prstGeom>
        </p:spPr>
      </p:pic>
      <p:pic>
        <p:nvPicPr>
          <p:cNvPr id="4" name="Рисунок 3" descr="homa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643182"/>
            <a:ext cx="3288790" cy="1614497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714752"/>
            <a:ext cx="2183960" cy="2547953"/>
          </a:xfrm>
          <a:prstGeom prst="rect">
            <a:avLst/>
          </a:prstGeom>
        </p:spPr>
      </p:pic>
      <p:pic>
        <p:nvPicPr>
          <p:cNvPr id="3" name="Рисунок 2" descr="homa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3429000"/>
            <a:ext cx="2183960" cy="2547953"/>
          </a:xfrm>
          <a:prstGeom prst="rect">
            <a:avLst/>
          </a:prstGeom>
        </p:spPr>
      </p:pic>
      <p:pic>
        <p:nvPicPr>
          <p:cNvPr id="4" name="Рисунок 3" descr="homa8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500438"/>
            <a:ext cx="1367526" cy="1595446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6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3786190"/>
            <a:ext cx="2517526" cy="2471753"/>
          </a:xfrm>
          <a:prstGeom prst="rect">
            <a:avLst/>
          </a:prstGeom>
        </p:spPr>
      </p:pic>
      <p:pic>
        <p:nvPicPr>
          <p:cNvPr id="3" name="Рисунок 2" descr="homa6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205594"/>
            <a:ext cx="2017460" cy="1980779"/>
          </a:xfrm>
          <a:prstGeom prst="rect">
            <a:avLst/>
          </a:prstGeom>
        </p:spPr>
      </p:pic>
      <p:pic>
        <p:nvPicPr>
          <p:cNvPr id="4" name="Рисунок 3" descr="homa6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786190"/>
            <a:ext cx="2517526" cy="2471753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786190"/>
            <a:ext cx="4879589" cy="2700355"/>
          </a:xfrm>
          <a:prstGeom prst="rect">
            <a:avLst/>
          </a:prstGeom>
        </p:spPr>
      </p:pic>
      <p:pic>
        <p:nvPicPr>
          <p:cNvPr id="3" name="Рисунок 2" descr="homa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3500438"/>
            <a:ext cx="2450697" cy="1356211"/>
          </a:xfrm>
          <a:prstGeom prst="rect">
            <a:avLst/>
          </a:prstGeom>
        </p:spPr>
      </p:pic>
      <p:pic>
        <p:nvPicPr>
          <p:cNvPr id="4" name="Рисунок 3" descr="homa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2071678"/>
            <a:ext cx="2450697" cy="1356211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3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857628"/>
            <a:ext cx="2806838" cy="2609867"/>
          </a:xfrm>
          <a:prstGeom prst="rect">
            <a:avLst/>
          </a:prstGeom>
        </p:spPr>
      </p:pic>
      <p:pic>
        <p:nvPicPr>
          <p:cNvPr id="3" name="Рисунок 2" descr="homa3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643314"/>
            <a:ext cx="1592392" cy="1480645"/>
          </a:xfrm>
          <a:prstGeom prst="rect">
            <a:avLst/>
          </a:prstGeom>
        </p:spPr>
      </p:pic>
      <p:pic>
        <p:nvPicPr>
          <p:cNvPr id="4" name="Рисунок 3" descr="homa3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929066"/>
            <a:ext cx="2806838" cy="2609867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oma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786190"/>
            <a:ext cx="8186790" cy="2728930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oma3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2928934"/>
            <a:ext cx="2133614" cy="2667017"/>
          </a:xfrm>
          <a:prstGeom prst="rect">
            <a:avLst/>
          </a:prstGeom>
        </p:spPr>
      </p:pic>
      <p:pic>
        <p:nvPicPr>
          <p:cNvPr id="2" name="Рисунок 1" descr="homa3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571876"/>
            <a:ext cx="2419366" cy="3024207"/>
          </a:xfrm>
          <a:prstGeom prst="rect">
            <a:avLst/>
          </a:prstGeom>
        </p:spPr>
      </p:pic>
      <p:pic>
        <p:nvPicPr>
          <p:cNvPr id="4" name="Рисунок 3" descr="homa3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2285992"/>
            <a:ext cx="1219207" cy="1524009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</Words>
  <Application>Microsoft Office PowerPoint</Application>
  <PresentationFormat>Экран (4:3)</PresentationFormat>
  <Paragraphs>1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sasha_b</dc:creator>
  <cp:lastModifiedBy>Admin</cp:lastModifiedBy>
  <cp:revision>7</cp:revision>
  <dcterms:created xsi:type="dcterms:W3CDTF">2010-11-26T19:38:12Z</dcterms:created>
  <dcterms:modified xsi:type="dcterms:W3CDTF">2012-05-24T20:55:07Z</dcterms:modified>
</cp:coreProperties>
</file>